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58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71" r:id="rId26"/>
    <p:sldId id="283" r:id="rId27"/>
    <p:sldId id="284" r:id="rId28"/>
    <p:sldId id="282" r:id="rId29"/>
    <p:sldId id="272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87" r:id="rId38"/>
    <p:sldId id="285" r:id="rId39"/>
    <p:sldId id="286" r:id="rId4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Agile </a:t>
            </a:r>
            <a:r>
              <a:rPr lang="zh-CN" altLang="en-US"/>
              <a:t>工具调研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290" y="0"/>
            <a:ext cx="804164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3715" y="995680"/>
            <a:ext cx="180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创建用户故事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80"/>
            <a:ext cx="12192000" cy="5983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0720" y="0"/>
            <a:ext cx="7956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1620"/>
            <a:ext cx="12192000" cy="37947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7845"/>
            <a:ext cx="12192000" cy="5781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9700" y="0"/>
            <a:ext cx="96373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5895" y="0"/>
            <a:ext cx="79971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8890" y="0"/>
            <a:ext cx="8068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" y="1040765"/>
            <a:ext cx="12192000" cy="4776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6500"/>
            <a:ext cx="12192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8010"/>
            <a:ext cx="12192000" cy="5681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9410" y="0"/>
            <a:ext cx="105625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0"/>
            <a:ext cx="115430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0090"/>
            <a:ext cx="12192000" cy="54178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4940"/>
            <a:ext cx="12192000" cy="40074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0"/>
            <a:ext cx="1138047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0"/>
            <a:ext cx="112191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8950"/>
            <a:ext cx="12192000" cy="3340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0"/>
            <a:ext cx="95281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60" y="0"/>
            <a:ext cx="109518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0"/>
            <a:ext cx="110369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0"/>
            <a:ext cx="114236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45" y="392430"/>
            <a:ext cx="10419715" cy="5829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1305"/>
            <a:ext cx="12192000" cy="62953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0"/>
            <a:ext cx="115423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0"/>
            <a:ext cx="113112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8180"/>
            <a:ext cx="12192000" cy="55016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0"/>
            <a:ext cx="113969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050" y="0"/>
            <a:ext cx="91249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595" y="0"/>
            <a:ext cx="95281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6460" y="0"/>
            <a:ext cx="84810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065" y="722630"/>
            <a:ext cx="10274935" cy="5412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4485" y="0"/>
            <a:ext cx="80575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9565"/>
            <a:ext cx="12192000" cy="61982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35405"/>
            <a:ext cx="12192000" cy="41871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6"/>
          <p:cNvSpPr txBox="1"/>
          <p:nvPr>
            <p:custDataLst>
              <p:tags r:id="rId1"/>
            </p:custDataLst>
          </p:nvPr>
        </p:nvSpPr>
        <p:spPr>
          <a:xfrm>
            <a:off x="605183" y="474840"/>
            <a:ext cx="10981634" cy="124519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108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90204" pitchFamily="34" charset="0"/>
                <a:ea typeface="微软雅黑" charset="-122"/>
                <a:cs typeface="Segoe UI" panose="020B0502040204020203" pitchFamily="34" charset="0"/>
              </a:defRPr>
            </a:lvl1pPr>
          </a:lstStyle>
          <a:p>
            <a:pPr>
              <a:spcAft>
                <a:spcPts val="800"/>
              </a:spcAft>
            </a:pPr>
            <a:r>
              <a:rPr lang="zh-CN" altLang="en-US" sz="3600" b="1" spc="300" dirty="0">
                <a:ln w="3175">
                  <a:noFill/>
                  <a:prstDash val="dash"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latin typeface="Arial" panose="020B0604020202090204" pitchFamily="34" charset="0"/>
                <a:ea typeface="微软雅黑" charset="-122"/>
                <a:cs typeface="微软雅黑" charset="-122"/>
              </a:rPr>
              <a:t>点击输入大标题</a:t>
            </a:r>
            <a:endParaRPr lang="zh-CN" altLang="en-US" sz="3600" b="1" spc="300" dirty="0">
              <a:ln w="3175">
                <a:noFill/>
                <a:prstDash val="dash"/>
              </a:ln>
              <a:solidFill>
                <a:sysClr val="windowText" lastClr="000000">
                  <a:lumMod val="95000"/>
                  <a:lumOff val="5000"/>
                </a:sysClr>
              </a:solidFill>
              <a:latin typeface="Arial" panose="020B0604020202090204" pitchFamily="34" charset="0"/>
              <a:ea typeface="微软雅黑" charset="-122"/>
              <a:cs typeface="微软雅黑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" y="0"/>
            <a:ext cx="11961495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" y="0"/>
            <a:ext cx="1196149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" y="0"/>
            <a:ext cx="1196149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6880"/>
            <a:ext cx="12192000" cy="59836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SHOW_EDIT_AREA_INDICATION" val="1"/>
  <p:tag name="KSO_WM_UNIT_VALUE" val="5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866_1*a*1"/>
  <p:tag name="KSO_WM_TEMPLATE_CATEGORY" val="diagram"/>
  <p:tag name="KSO_WM_TEMPLATE_INDEX" val="20200866"/>
  <p:tag name="KSO_WM_UNIT_LAYERLEVEL" val="1"/>
  <p:tag name="KSO_WM_TAG_VERSION" val="1.0"/>
  <p:tag name="KSO_WM_BEAUTIFY_FLAG" val="#wm#"/>
  <p:tag name="KSO_WM_UNIT_DEFAULT_FONT" val="24;44;4"/>
  <p:tag name="KSO_WM_UNIT_BLOCK" val="1"/>
  <p:tag name="KSO_WM_UNIT_ISNUMDGMTITLE" val="0"/>
  <p:tag name="KSO_WM_UNIT_PLACING_PICTURE_MD4" val="0"/>
</p:tagLst>
</file>

<file path=ppt/tags/tag2.xml><?xml version="1.0" encoding="utf-8"?>
<p:tagLst xmlns:p="http://schemas.openxmlformats.org/presentationml/2006/main">
  <p:tag name="KSO_WM_SLIDE_ID" val="diagram20200866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47"/>
  <p:tag name="KSO_WM_SLIDE_POSITION" val="47*37"/>
  <p:tag name="KSO_WM_TAG_VERSION" val="1.0"/>
  <p:tag name="KSO_WM_BEAUTIFY_FLAG" val="#wm#"/>
  <p:tag name="KSO_WM_TEMPLATE_CATEGORY" val="diagram"/>
  <p:tag name="KSO_WM_TEMPLATE_INDEX" val="20200866"/>
  <p:tag name="KSO_WM_SLIDE_LAYOUT" val="a_f"/>
  <p:tag name="KSO_WM_SLIDE_LAYOUT_CNT" val="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5.3},&quot;minSize&quot;:{&quot;size1&quot;:25.3},&quot;maxSize&quot;:{&quot;size1&quot;:25.3},&quot;edge&quot;:{&quot;left&quot;:true,&quot;top&quot;:true,&quot;right&quot;:true,&quot;bottom&quot;:true},&quot;backgroundInfo&quot;:[{&quot;type&quot;:&quot;general&quot;,&quot;left&quot;:0.0,&quot;top&quot;:0.0,&quot;right&quot;:0.0,&quot;bottom&quot;:0.0}],&quot;subLayout&quot;:[{&quot;direction&quot;:0,&quot;horizontalAlign&quot;:-1,&quot;verticalAlign&quot;:-1,&quot;type&quot;:0,&quot;diagramDirection&quot;:0,&quot;canSetOverLayout&quot;:0,&quot;isOverLayout&quot;:0,&quot;margin&quot;:{&quot;left&quot;:1.681,&quot;top&quot;:1.319,&quot;right&quot;:1.681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1},&quot;minSize&quot;:{&quot;size1&quot;:30.0},&quot;maxSize&quot;:{&quot;size1&quot;:65.5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1.681,&quot;top&quot;:0.036,&quot;right&quot;:1.466,&quot;bottom&quot;:1.957},&quot;edge&quot;:{&quot;left&quot;:true,&quot;top&quot;:false,&quot;right&quot;:false,&quot;bottom&quot;:true}},{&quot;direction&quot;:0,&quot;horizontalAlign&quot;:-1,&quot;verticalAlign&quot;:-1,&quot;type&quot;:0,&quot;diagramDirection&quot;:0,&quot;canSetOverLayout&quot;:0,&quot;isOverLayout&quot;:0,&quot;margin&quot;:{&quot;left&quot;:0.026,&quot;top&quot;:0.036,&quot;right&quot;:1.681,&quot;bottom&quot;:1.957},&quot;edge&quot;:{&quot;left&quot;:false,&quot;top&quot;:false,&quot;right&quot;:true,&quot;bottom&quot;:true}}]}]}"/>
  <p:tag name="KSO_WM_SLIDE_CAN_ADD_NAVIGATION" val="1"/>
  <p:tag name="KSO_WM_SLIDE_BACKGROUND" val="[&quot;general&quot;]"/>
  <p:tag name="KSO_WM_SLIDE_RATIO" val="1.777778"/>
  <p:tag name="KSO_WM_TEMPLATE_MASTER_TYPE" val="0"/>
  <p:tag name="KSO_WM_TEMPLATE_COLOR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WPS 文字</Application>
  <PresentationFormat>宽屏</PresentationFormat>
  <Paragraphs>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3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汉仪书宋二KW</vt:lpstr>
      <vt:lpstr>Calibri</vt:lpstr>
      <vt:lpstr>微软雅黑</vt:lpstr>
      <vt:lpstr>汉仪旗黑</vt:lpstr>
      <vt:lpstr>Segoe UI</vt:lpstr>
      <vt:lpstr>苹方-简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pac</dc:creator>
  <cp:lastModifiedBy>pac</cp:lastModifiedBy>
  <cp:revision>38</cp:revision>
  <dcterms:created xsi:type="dcterms:W3CDTF">2021-09-07T03:03:53Z</dcterms:created>
  <dcterms:modified xsi:type="dcterms:W3CDTF">2021-09-07T03:03:53Z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